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62" r:id="rId12"/>
    <p:sldId id="263" r:id="rId13"/>
    <p:sldId id="261" r:id="rId14"/>
    <p:sldId id="26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A9D18E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FCE7C-3FC5-4977-A3F6-F21DB1DAFA44}" v="182" dt="2023-10-26T17:08:54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1433-2E3A-4FE9-999C-18EFEA82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E35AC-7592-4A46-A443-C789FD585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422E86-79D1-4926-8B6E-6DE76EAF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25FD1-D9E0-4DFB-8140-D440CBDB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54EE1-7298-4E5A-8963-9C0AE314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254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68E87-AFC4-4F49-95D6-A46B3328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785BE-6CCE-471A-B138-968447E16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B1CAA-4C7A-42A5-AA46-D5FB5DE9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3F8AB-0080-44F3-9371-6B47D2B6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FEEF5-1115-4571-A656-72AFE42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E3FEF5-CA01-46F8-AC90-1932070A5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5F08F-91BD-4EBF-B0C4-F9DC3B251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CA99B-69F1-407E-A5C5-70528F5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552A0-CE86-4A09-A2D1-F1280792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1C55E-F38B-42E8-B041-9B027E60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25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6B9A4-1363-40F1-A3AD-6D4A5F97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C4BA1-855D-47F8-935E-9708D32F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54348-2A8F-4FA0-95E9-409A113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A78F8-63DF-46D7-A3E5-919F512E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B8BB4-41C7-4384-A3C7-C302EE5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3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211A4-7C51-4701-A1F0-3320F77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BB0EBC-CA3D-4305-AFB2-B79BAAEFD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DA697-8B57-42DC-9DB5-2A7CEEF1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E6CE2-1BC3-47C5-A5E3-B77CF6C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707ABF-9203-43B6-BC27-CDFE31A6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613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4AACE-E692-4214-AAE0-400AF623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CC254-9708-45EB-A105-996BBA7B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E0F00B-6132-418A-8DE4-E5B0DF61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B4D6-6BC2-4FBB-96F1-A959A450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937937-CE5A-4DAB-B7AD-5D92CB98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FAD952-2A3C-4905-AC07-0C9C3BC0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10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6D476-5308-4F58-8ED7-C89955FB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C4E64-D44E-4760-A810-31986C91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732AB8-07F9-460C-BEB6-00447F64C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BB9B24-E10C-4A52-8DF7-2BDE9C847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A11F9D-906F-4A15-8102-A4CC97620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3681A3-FC28-4804-A58C-AA39E5CA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3AAD8F-5B46-454F-A4E0-7FDAF50F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0A3CFC-86C5-4FA0-852D-2ACD3D6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5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C63FC-5A30-4530-9B86-D207DE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8980C9-1BEF-4247-AF66-ABAAC93E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E6A74-9B91-4B95-8FFF-D288B09E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82FCD-BE41-4C56-8B33-170E3750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51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566E2-A6FD-4CFD-95E0-41C4987C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4117F4-5837-4EB5-B5A8-EBC08C0E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5F853B-8B8F-4DA5-AAF7-5FEC753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10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AF023-7D18-43DF-8DA0-87A1935A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6A469E-3C62-4A08-885D-56BD5212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790EEC-D8A4-4410-B06E-0E88AC8C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23E018-F96D-4DDC-8DAF-642434A6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A49DA-2EE5-4BB4-B518-75FC1EE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2F240-A644-4633-BD36-523B3C54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0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B6B9-92F9-47BF-8606-F46F56DE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85278C-47DA-4E95-9D69-F73B71035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FE7B32-97C4-46B4-A65A-E2AC376C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82DE0-0A31-4C89-BA77-07D715CB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381D45-597F-4B25-9CBC-AEFF316E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575276-EA75-4BB7-B1DE-097178A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5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5C411A-C9B9-4C00-8F9D-3E6BCD33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0FE913-2B5F-4288-B86C-1A4C9D8C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3EBFAE-BAD3-4E06-8F2F-386F0E799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AF42A-6870-4EEB-9354-A621048F670C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95BE7-283F-46B3-AE0B-E6E62A02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FB906-DE13-4E51-A700-396DE28CA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4E38-4A2F-4826-9BB5-430C0A987F6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18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úmeros y letras flotando sobre un libro">
            <a:extLst>
              <a:ext uri="{FF2B5EF4-FFF2-40B4-BE49-F238E27FC236}">
                <a16:creationId xmlns:a16="http://schemas.microsoft.com/office/drawing/2014/main" id="{FFD27B15-5FF8-242F-B37A-47BDAD729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-719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C6E8-B5D9-4580-9183-4635474A4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782" y="2389958"/>
            <a:ext cx="3768018" cy="906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</a:rPr>
              <a:t>Libro-Juegos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BB5983-C61C-48C9-A084-58EA6718E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7346" y="3421804"/>
            <a:ext cx="1889431" cy="17367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25000" lnSpcReduction="20000"/>
          </a:bodyPr>
          <a:lstStyle/>
          <a:p>
            <a:pPr algn="l"/>
            <a:endParaRPr lang="es-MX" sz="600" dirty="0">
              <a:solidFill>
                <a:srgbClr val="FFFFFF"/>
              </a:solidFill>
            </a:endParaRP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Nicolas </a:t>
            </a:r>
            <a:r>
              <a:rPr lang="en-US" sz="6400" dirty="0">
                <a:solidFill>
                  <a:srgbClr val="FFFFFF"/>
                </a:solidFill>
              </a:rPr>
              <a:t>López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Diego </a:t>
            </a:r>
            <a:r>
              <a:rPr lang="en-US" sz="6400" dirty="0">
                <a:solidFill>
                  <a:srgbClr val="FFFFFF"/>
                </a:solidFill>
              </a:rPr>
              <a:t>Fernández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Rafael </a:t>
            </a:r>
            <a:r>
              <a:rPr lang="en-US" sz="6400" dirty="0">
                <a:solidFill>
                  <a:srgbClr val="FFFFFF"/>
                </a:solidFill>
              </a:rPr>
              <a:t>González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Víctor Cornejo</a:t>
            </a:r>
          </a:p>
          <a:p>
            <a:pPr algn="l"/>
            <a:r>
              <a:rPr lang="es-MX" sz="6400" dirty="0">
                <a:solidFill>
                  <a:srgbClr val="FFFFFF"/>
                </a:solidFill>
              </a:rPr>
              <a:t>Maximiliano Maure</a:t>
            </a:r>
            <a:endParaRPr lang="es-MX" sz="600" dirty="0">
              <a:solidFill>
                <a:srgbClr val="FFFFFF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94A49904-ABED-213C-91F8-E7FB348B4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93" y="2883"/>
            <a:ext cx="1432934" cy="143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FAD02-0863-8571-A6AD-4B040D1D950E}"/>
              </a:ext>
            </a:extLst>
          </p:cNvPr>
          <p:cNvSpPr txBox="1"/>
          <p:nvPr/>
        </p:nvSpPr>
        <p:spPr>
          <a:xfrm>
            <a:off x="596702" y="311944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Ovniscorp:</a:t>
            </a:r>
            <a:r>
              <a:rPr lang="en-US" dirty="0"/>
              <a:t>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80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gno de interrogación en fondo de color verde pastel">
            <a:extLst>
              <a:ext uri="{FF2B5EF4-FFF2-40B4-BE49-F238E27FC236}">
                <a16:creationId xmlns:a16="http://schemas.microsoft.com/office/drawing/2014/main" id="{C8D41602-4339-A663-9E91-90E18F5C6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-1" b="-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E9D263-2102-4AF2-B580-9CEBA7F9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s-MX" sz="3600">
                <a:solidFill>
                  <a:schemeClr val="tx2"/>
                </a:solidFill>
              </a:rPr>
              <a:t>Problemas Encontrados, </a:t>
            </a:r>
            <a:br>
              <a:rPr lang="es-MX" sz="3600">
                <a:solidFill>
                  <a:schemeClr val="tx2"/>
                </a:solidFill>
              </a:rPr>
            </a:br>
            <a:r>
              <a:rPr lang="es-MX" sz="3600">
                <a:solidFill>
                  <a:schemeClr val="tx2"/>
                </a:solidFill>
              </a:rPr>
              <a:t>y Soluciones Propuestas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4FA2F-FF6F-4731-A9A5-9E07F950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1800" dirty="0">
                <a:solidFill>
                  <a:schemeClr val="tx2"/>
                </a:solidFill>
              </a:rPr>
              <a:t>Error en el </a:t>
            </a:r>
            <a:r>
              <a:rPr lang="es-MX" sz="1800" dirty="0" err="1">
                <a:solidFill>
                  <a:schemeClr val="tx2"/>
                </a:solidFill>
              </a:rPr>
              <a:t>signup</a:t>
            </a:r>
            <a:endParaRPr lang="es-MX" sz="1800" dirty="0">
              <a:solidFill>
                <a:schemeClr val="tx2"/>
              </a:solidFill>
            </a:endParaRP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Estudiar videos de YouTube</a:t>
            </a:r>
          </a:p>
          <a:p>
            <a:pPr lvl="1"/>
            <a:r>
              <a:rPr lang="es-MX" sz="1800" dirty="0">
                <a:solidFill>
                  <a:schemeClr val="tx2"/>
                </a:solidFill>
              </a:rPr>
              <a:t>Solicitar asistencia a ayudantes</a:t>
            </a:r>
          </a:p>
        </p:txBody>
      </p:sp>
    </p:spTree>
    <p:extLst>
      <p:ext uri="{BB962C8B-B14F-4D97-AF65-F5344CB8AC3E}">
        <p14:creationId xmlns:p14="http://schemas.microsoft.com/office/powerpoint/2010/main" val="243836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A9DEF-4730-4938-9376-545CCB69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73141"/>
            <a:ext cx="5541054" cy="8391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10ED-A956-4ED8-9F23-42DEFF8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895" y="3577928"/>
            <a:ext cx="4431162" cy="4954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programa</a:t>
            </a:r>
          </a:p>
        </p:txBody>
      </p:sp>
      <p:pic>
        <p:nvPicPr>
          <p:cNvPr id="4" name="Graphic 3" descr="Man in glasses wearing turtleneck">
            <a:extLst>
              <a:ext uri="{FF2B5EF4-FFF2-40B4-BE49-F238E27FC236}">
                <a16:creationId xmlns:a16="http://schemas.microsoft.com/office/drawing/2014/main" id="{D4DB39A5-B49E-A732-BB41-B25010EF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C46D4-CAEE-4140-9DD8-38136F2B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6"/>
            <a:ext cx="9738257" cy="1107126"/>
          </a:xfrm>
        </p:spPr>
        <p:txBody>
          <a:bodyPr anchor="t">
            <a:normAutofit/>
          </a:bodyPr>
          <a:lstStyle/>
          <a:p>
            <a:r>
              <a:rPr lang="es-MX" sz="3200"/>
              <a:t>Planificación Semanal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CD95535-7885-40F9-8A6C-1090A9116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887151"/>
              </p:ext>
            </p:extLst>
          </p:nvPr>
        </p:nvGraphicFramePr>
        <p:xfrm>
          <a:off x="696685" y="1138266"/>
          <a:ext cx="10798630" cy="502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193">
                  <a:extLst>
                    <a:ext uri="{9D8B030D-6E8A-4147-A177-3AD203B41FA5}">
                      <a16:colId xmlns:a16="http://schemas.microsoft.com/office/drawing/2014/main" val="4263417107"/>
                    </a:ext>
                  </a:extLst>
                </a:gridCol>
                <a:gridCol w="5244787">
                  <a:extLst>
                    <a:ext uri="{9D8B030D-6E8A-4147-A177-3AD203B41FA5}">
                      <a16:colId xmlns:a16="http://schemas.microsoft.com/office/drawing/2014/main" val="166366914"/>
                    </a:ext>
                  </a:extLst>
                </a:gridCol>
                <a:gridCol w="2930962">
                  <a:extLst>
                    <a:ext uri="{9D8B030D-6E8A-4147-A177-3AD203B41FA5}">
                      <a16:colId xmlns:a16="http://schemas.microsoft.com/office/drawing/2014/main" val="3653684611"/>
                    </a:ext>
                  </a:extLst>
                </a:gridCol>
                <a:gridCol w="497922">
                  <a:extLst>
                    <a:ext uri="{9D8B030D-6E8A-4147-A177-3AD203B41FA5}">
                      <a16:colId xmlns:a16="http://schemas.microsoft.com/office/drawing/2014/main" val="2334762058"/>
                    </a:ext>
                  </a:extLst>
                </a:gridCol>
                <a:gridCol w="497922">
                  <a:extLst>
                    <a:ext uri="{9D8B030D-6E8A-4147-A177-3AD203B41FA5}">
                      <a16:colId xmlns:a16="http://schemas.microsoft.com/office/drawing/2014/main" val="4276600705"/>
                    </a:ext>
                  </a:extLst>
                </a:gridCol>
                <a:gridCol w="497922">
                  <a:extLst>
                    <a:ext uri="{9D8B030D-6E8A-4147-A177-3AD203B41FA5}">
                      <a16:colId xmlns:a16="http://schemas.microsoft.com/office/drawing/2014/main" val="3664477066"/>
                    </a:ext>
                  </a:extLst>
                </a:gridCol>
                <a:gridCol w="497922">
                  <a:extLst>
                    <a:ext uri="{9D8B030D-6E8A-4147-A177-3AD203B41FA5}">
                      <a16:colId xmlns:a16="http://schemas.microsoft.com/office/drawing/2014/main" val="384235324"/>
                    </a:ext>
                  </a:extLst>
                </a:gridCol>
              </a:tblGrid>
              <a:tr h="1025167"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effectLst/>
                          <a:latin typeface="+mn-lt"/>
                        </a:rPr>
                        <a:t>Estado Avance (Horas)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effectLst/>
                          <a:latin typeface="+mn-lt"/>
                        </a:rPr>
                        <a:t>Rafael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Nicolás </a:t>
                      </a:r>
                      <a:endParaRPr lang="es-MX" sz="12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Víctor </a:t>
                      </a:r>
                      <a:endParaRPr lang="es-MX" sz="12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Maximiliano</a:t>
                      </a:r>
                    </a:p>
                  </a:txBody>
                  <a:tcPr marL="5424" marR="5424" marT="5424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39949"/>
                  </a:ext>
                </a:extLst>
              </a:tr>
              <a:tr h="90161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1" u="none" strike="noStrike">
                          <a:effectLst/>
                          <a:latin typeface="+mn-lt"/>
                        </a:rPr>
                        <a:t>Avance</a:t>
                      </a:r>
                      <a:endParaRPr lang="es-MX" sz="2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48" marR="6348" marT="6348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Finalizar lectura, Guardar lectura o reiniciar (librero)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u="none" strike="noStrike">
                          <a:effectLst/>
                          <a:latin typeface="+mn-lt"/>
                        </a:rPr>
                        <a:t>Pendiente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06019"/>
                  </a:ext>
                </a:extLst>
              </a:tr>
              <a:tr h="238648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s-MX" sz="1800" b="1" u="none" strike="noStrike" dirty="0">
                          <a:effectLst/>
                          <a:latin typeface="+mn-lt"/>
                        </a:rPr>
                        <a:t>Requisitos Atrasados</a:t>
                      </a:r>
                      <a:endParaRPr lang="es-MX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Libros e instancia usuario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u="none" strike="noStrike" dirty="0">
                          <a:effectLst/>
                          <a:latin typeface="+mn-lt"/>
                        </a:rPr>
                        <a:t>En Proceso (5h)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10802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Seleccionar libro a leer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u="none" strike="noStrike" dirty="0">
                          <a:effectLst/>
                          <a:latin typeface="+mn-lt"/>
                        </a:rPr>
                        <a:t>En proceso (1h)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07388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Mostrar primera </a:t>
                      </a:r>
                      <a:r>
                        <a:rPr lang="es-CL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 del libro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En proceso (IT3)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324536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 datos de </a:t>
                      </a:r>
                      <a:r>
                        <a:rPr lang="es-CL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Completo(3h)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18822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Recuperación de libros desde DB a lector home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En proceso (4h)</a:t>
                      </a: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01468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Comprobar requisito de 3 </a:t>
                      </a:r>
                      <a:r>
                        <a:rPr lang="es-CL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páginas</a:t>
                      </a: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415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Agregar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páginas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C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En proceso (4h)</a:t>
                      </a: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741944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Agregar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estructura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páginas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DB</a:t>
                      </a:r>
                      <a:endParaRPr lang="es-C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 proceso(3h)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D18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1h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05724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Navegación en el libro</a:t>
                      </a:r>
                      <a:endParaRPr lang="es-CL" sz="12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44515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Eliminar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página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 un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libro</a:t>
                      </a:r>
                      <a:endParaRPr lang="es-C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00270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Guardar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libro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escritorio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biblioteca</a:t>
                      </a:r>
                      <a:endParaRPr lang="es-C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143488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Librero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Escritorio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Biblioteca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en DB</a:t>
                      </a:r>
                      <a:endParaRPr lang="es-C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30645"/>
                  </a:ext>
                </a:extLst>
              </a:tr>
              <a:tr h="238648">
                <a:tc vMerge="1">
                  <a:txBody>
                    <a:bodyPr/>
                    <a:lstStyle/>
                    <a:p>
                      <a:pPr algn="ctr" fontAlgn="ctr"/>
                      <a:endParaRPr lang="es-MX" sz="17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53" marR="8053" marT="8053" marB="0"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Verificar lectura</a:t>
                      </a:r>
                      <a:endParaRPr lang="es-CL" sz="12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9983" marR="99983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Pendiente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5424" marR="5424" marT="5424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657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232765" cy="539750"/>
          </a:xfrm>
        </p:spPr>
        <p:txBody>
          <a:bodyPr anchor="t">
            <a:normAutofit fontScale="90000"/>
          </a:bodyPr>
          <a:lstStyle/>
          <a:p>
            <a:r>
              <a:rPr lang="es-MX" sz="3600" dirty="0"/>
              <a:t>Víctor Cornejo</a:t>
            </a:r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/>
              <a:t>Ingreso de datos de creación, nombre autor, titulo aventura, imagen, sinopsis.</a:t>
            </a:r>
          </a:p>
          <a:p>
            <a:pPr lvl="1"/>
            <a:r>
              <a:rPr lang="en-US" sz="2000" b="0" i="0" u="none" strike="noStrike" noProof="0" dirty="0" err="1">
                <a:effectLst/>
                <a:latin typeface="+mn-lt"/>
              </a:rPr>
              <a:t>Agregar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  <a:r>
              <a:rPr lang="en-US" sz="2000" b="0" i="0" u="none" strike="noStrike" noProof="0" dirty="0" err="1">
                <a:effectLst/>
                <a:latin typeface="+mn-lt"/>
              </a:rPr>
              <a:t>páginas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</a:p>
          <a:p>
            <a:pPr lvl="1"/>
            <a:r>
              <a:rPr lang="en-US" sz="2000" b="0" i="0" u="none" strike="noStrike" noProof="0" dirty="0" err="1">
                <a:effectLst/>
                <a:latin typeface="+mn-lt"/>
              </a:rPr>
              <a:t>Agregar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  <a:r>
              <a:rPr lang="en-US" sz="2000" b="0" i="0" u="none" strike="noStrike" noProof="0" dirty="0" err="1">
                <a:effectLst/>
                <a:latin typeface="+mn-lt"/>
              </a:rPr>
              <a:t>estructura</a:t>
            </a:r>
            <a:r>
              <a:rPr lang="en-US" sz="2000" b="0" i="0" u="none" strike="noStrike" noProof="0" dirty="0">
                <a:effectLst/>
                <a:latin typeface="+mn-lt"/>
              </a:rPr>
              <a:t> de </a:t>
            </a:r>
            <a:r>
              <a:rPr lang="en-US" sz="2000" b="0" i="0" u="none" strike="noStrike" noProof="0" dirty="0" err="1">
                <a:effectLst/>
                <a:latin typeface="+mn-lt"/>
              </a:rPr>
              <a:t>páginas</a:t>
            </a:r>
            <a:r>
              <a:rPr lang="en-US" sz="2000" b="0" i="0" u="none" strike="noStrike" noProof="0" dirty="0">
                <a:effectLst/>
                <a:latin typeface="+mn-lt"/>
              </a:rPr>
              <a:t> DB</a:t>
            </a:r>
            <a:endParaRPr lang="es-CL" sz="2000" b="0" i="0" u="none" strike="noStrike" noProof="0" dirty="0">
              <a:effectLst/>
              <a:latin typeface="+mn-lt"/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3899139" cy="539750"/>
          </a:xfrm>
        </p:spPr>
        <p:txBody>
          <a:bodyPr anchor="t">
            <a:normAutofit fontScale="90000"/>
          </a:bodyPr>
          <a:lstStyle/>
          <a:p>
            <a:r>
              <a:rPr lang="es-MX" sz="3600" dirty="0"/>
              <a:t>Rafael </a:t>
            </a:r>
            <a:r>
              <a:rPr lang="en-US" sz="3600" dirty="0"/>
              <a:t>González 5h </a:t>
            </a: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 dirty="0" err="1"/>
              <a:t>Recuperación</a:t>
            </a:r>
            <a:r>
              <a:rPr lang="en-US" sz="2000" dirty="0"/>
              <a:t> </a:t>
            </a:r>
            <a:r>
              <a:rPr lang="en-US" sz="2000" dirty="0" err="1"/>
              <a:t>libros</a:t>
            </a:r>
            <a:r>
              <a:rPr lang="en-US" sz="2000" dirty="0"/>
              <a:t> </a:t>
            </a:r>
            <a:r>
              <a:rPr lang="en-US" sz="2000" dirty="0" err="1"/>
              <a:t>desde</a:t>
            </a:r>
            <a:r>
              <a:rPr lang="en-US" sz="2000" dirty="0"/>
              <a:t> DB a lector home</a:t>
            </a:r>
          </a:p>
          <a:p>
            <a:pPr lvl="1"/>
            <a:r>
              <a:rPr lang="es-MX" sz="2000" b="0" i="0" u="none" strike="noStrike" dirty="0">
                <a:effectLst/>
                <a:latin typeface="+mn-lt"/>
              </a:rPr>
              <a:t>Mostrar Libros e instancia usuario</a:t>
            </a:r>
          </a:p>
          <a:p>
            <a:pPr lvl="1"/>
            <a:r>
              <a:rPr lang="es-MX" sz="2000" b="0" i="0" u="none" strike="noStrike" dirty="0">
                <a:effectLst/>
                <a:latin typeface="+mn-lt"/>
              </a:rPr>
              <a:t>Seleccionar libro a leer</a:t>
            </a:r>
          </a:p>
          <a:p>
            <a:pPr marL="457200" lvl="1" indent="0">
              <a:buNone/>
            </a:pPr>
            <a:endParaRPr lang="es-MX" sz="20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692769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Maximiliano </a:t>
            </a:r>
            <a:r>
              <a:rPr lang="en-US" sz="3600" dirty="0" err="1"/>
              <a:t>Maure</a:t>
            </a:r>
            <a:r>
              <a:rPr lang="en-US" sz="3600" dirty="0"/>
              <a:t> 5h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n-US" sz="2000" dirty="0" err="1"/>
              <a:t>Recuperación</a:t>
            </a:r>
            <a:r>
              <a:rPr lang="en-US" sz="2000" dirty="0"/>
              <a:t> </a:t>
            </a:r>
            <a:r>
              <a:rPr lang="en-US" sz="2000" dirty="0" err="1"/>
              <a:t>libros</a:t>
            </a:r>
            <a:r>
              <a:rPr lang="en-US" sz="2000" dirty="0"/>
              <a:t> </a:t>
            </a:r>
            <a:r>
              <a:rPr lang="en-US" sz="2000" dirty="0" err="1"/>
              <a:t>desde</a:t>
            </a:r>
            <a:r>
              <a:rPr lang="en-US" sz="2000" dirty="0"/>
              <a:t> DB a lector home</a:t>
            </a:r>
          </a:p>
          <a:p>
            <a:pPr lvl="1"/>
            <a:r>
              <a:rPr lang="es-MX" sz="2000" b="0" i="0" u="none" strike="noStrike" dirty="0">
                <a:effectLst/>
                <a:latin typeface="+mn-lt"/>
              </a:rPr>
              <a:t>Mostrar Libros e instancia usuario</a:t>
            </a:r>
          </a:p>
          <a:p>
            <a:pPr lvl="1"/>
            <a:r>
              <a:rPr lang="es-MX" sz="2000" b="0" i="0" u="none" strike="noStrike" dirty="0">
                <a:effectLst/>
                <a:latin typeface="+mn-lt"/>
              </a:rPr>
              <a:t>Seleccionar libro a leer</a:t>
            </a:r>
          </a:p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872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Nicolas Lopez 5h 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/>
              <a:t>Ingreso de datos de creación, nombre autor, titulo aventura, imagen, sinopsis.</a:t>
            </a:r>
          </a:p>
          <a:p>
            <a:pPr lvl="1"/>
            <a:r>
              <a:rPr lang="en-US" sz="2000" b="0" i="0" u="none" strike="noStrike" noProof="0" dirty="0" err="1">
                <a:effectLst/>
                <a:latin typeface="+mn-lt"/>
              </a:rPr>
              <a:t>Agregar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  <a:r>
              <a:rPr lang="en-US" sz="2000" b="0" i="0" u="none" strike="noStrike" noProof="0" dirty="0" err="1">
                <a:effectLst/>
                <a:latin typeface="+mn-lt"/>
              </a:rPr>
              <a:t>páginas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</a:p>
          <a:p>
            <a:pPr lvl="1"/>
            <a:r>
              <a:rPr lang="en-US" sz="2000" b="0" i="0" u="none" strike="noStrike" noProof="0" dirty="0" err="1">
                <a:effectLst/>
                <a:latin typeface="+mn-lt"/>
              </a:rPr>
              <a:t>Agregar</a:t>
            </a:r>
            <a:r>
              <a:rPr lang="en-US" sz="2000" b="0" i="0" u="none" strike="noStrike" noProof="0" dirty="0">
                <a:effectLst/>
                <a:latin typeface="+mn-lt"/>
              </a:rPr>
              <a:t> </a:t>
            </a:r>
            <a:r>
              <a:rPr lang="en-US" sz="2000" b="0" i="0" u="none" strike="noStrike" noProof="0" dirty="0" err="1">
                <a:effectLst/>
                <a:latin typeface="+mn-lt"/>
              </a:rPr>
              <a:t>estructura</a:t>
            </a:r>
            <a:r>
              <a:rPr lang="en-US" sz="2000" b="0" i="0" u="none" strike="noStrike" noProof="0" dirty="0">
                <a:effectLst/>
                <a:latin typeface="+mn-lt"/>
              </a:rPr>
              <a:t> de </a:t>
            </a:r>
            <a:r>
              <a:rPr lang="en-US" sz="2000" b="0" i="0" u="none" strike="noStrike" noProof="0" dirty="0" err="1">
                <a:effectLst/>
                <a:latin typeface="+mn-lt"/>
              </a:rPr>
              <a:t>páginas</a:t>
            </a:r>
            <a:r>
              <a:rPr lang="en-US" sz="2000" b="0" i="0" u="none" strike="noStrike" noProof="0" dirty="0">
                <a:effectLst/>
                <a:latin typeface="+mn-lt"/>
              </a:rPr>
              <a:t> DB</a:t>
            </a:r>
            <a:endParaRPr lang="es-CL" sz="2000" b="0" i="0" u="none" strike="noStrike" noProof="0" dirty="0">
              <a:effectLst/>
              <a:latin typeface="+mn-lt"/>
            </a:endParaRPr>
          </a:p>
          <a:p>
            <a:pPr lvl="1"/>
            <a:endParaRPr lang="es-CL" sz="2000" b="0" i="0" u="none" strike="noStrike" noProof="0" dirty="0">
              <a:solidFill>
                <a:srgbClr val="000000"/>
              </a:solidFill>
              <a:effectLst/>
              <a:latin typeface="+mn-lt"/>
            </a:endParaRPr>
          </a:p>
          <a:p>
            <a:pPr lvl="1"/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F5884D-0072-475F-83DD-D381D013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29" y="412078"/>
            <a:ext cx="4063041" cy="539750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Diego Fernández 5h</a:t>
            </a:r>
            <a:br>
              <a:rPr lang="en-US" sz="3600" dirty="0"/>
            </a:br>
            <a:endParaRPr lang="es-MX" sz="3600" dirty="0"/>
          </a:p>
        </p:txBody>
      </p:sp>
      <p:pic>
        <p:nvPicPr>
          <p:cNvPr id="7" name="Graphic 6" descr="Man holding sign">
            <a:extLst>
              <a:ext uri="{FF2B5EF4-FFF2-40B4-BE49-F238E27FC236}">
                <a16:creationId xmlns:a16="http://schemas.microsoft.com/office/drawing/2014/main" id="{649D5770-BDEB-19A4-B2BE-EA90505D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0863" y="549276"/>
            <a:ext cx="2756647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DDE37-A855-4E2F-B29D-DF2EAB0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329" y="951842"/>
            <a:ext cx="7353808" cy="495211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GitHub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Trello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Organización de iteración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Seguimiento de Avances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Administrar reuniones</a:t>
            </a:r>
          </a:p>
          <a:p>
            <a:pPr lvl="1"/>
            <a:r>
              <a:rPr lang="es-CL" sz="2000" dirty="0">
                <a:solidFill>
                  <a:schemeClr val="tx1">
                    <a:alpha val="60000"/>
                  </a:schemeClr>
                </a:solidFill>
              </a:rPr>
              <a:t>Gestión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 GitHub projects</a:t>
            </a:r>
            <a:endParaRPr lang="es-CL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D9B03C61-8AE2-2CC4-4A96-AD20A0891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061" y="2005641"/>
            <a:ext cx="1521380" cy="1521380"/>
          </a:xfrm>
          <a:prstGeom prst="rect">
            <a:avLst/>
          </a:prstGeom>
        </p:spPr>
      </p:pic>
      <p:pic>
        <p:nvPicPr>
          <p:cNvPr id="6" name="Picture 5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8FD488A1-5A3E-C0CC-992A-87C3F68F4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" y="-106292"/>
            <a:ext cx="1109924" cy="11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198FDABE-E3ED-9C8D-7CA5-D53C7897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1" r="-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887F17-56F5-422A-9490-59BCF4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s-MX" sz="3400" dirty="0"/>
              <a:t>Planificación de Avance Semanal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8463E6-6D09-428D-859B-8FA85DE2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9564" y="2645914"/>
            <a:ext cx="6952892" cy="3402363"/>
          </a:xfrm>
        </p:spPr>
        <p:txBody>
          <a:bodyPr anchor="t">
            <a:normAutofit/>
          </a:bodyPr>
          <a:lstStyle/>
          <a:p>
            <a:pPr lvl="1"/>
            <a:r>
              <a:rPr lang="es-CL" sz="1400" dirty="0">
                <a:solidFill>
                  <a:srgbClr val="FF0000"/>
                </a:solidFill>
              </a:rPr>
              <a:t>Instancia Usuario y mostrar libros (Falta instanciar usuario, </a:t>
            </a:r>
            <a:r>
              <a:rPr lang="es-CL" sz="1400" dirty="0" err="1">
                <a:solidFill>
                  <a:srgbClr val="FF0000"/>
                </a:solidFill>
              </a:rPr>
              <a:t>parsear</a:t>
            </a:r>
            <a:r>
              <a:rPr lang="es-CL" sz="1400" dirty="0">
                <a:solidFill>
                  <a:srgbClr val="FF0000"/>
                </a:solidFill>
              </a:rPr>
              <a:t> fechas)</a:t>
            </a:r>
          </a:p>
          <a:p>
            <a:pPr lvl="1"/>
            <a:r>
              <a:rPr lang="es-CL" sz="1400" dirty="0">
                <a:solidFill>
                  <a:srgbClr val="FF0000"/>
                </a:solidFill>
              </a:rPr>
              <a:t>Seleccionar libro a leer (Se repiten todas las </a:t>
            </a:r>
            <a:r>
              <a:rPr lang="es-CL" sz="1400" dirty="0" err="1">
                <a:solidFill>
                  <a:srgbClr val="FF0000"/>
                </a:solidFill>
              </a:rPr>
              <a:t>imagenes</a:t>
            </a:r>
            <a:r>
              <a:rPr lang="es-CL" sz="1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s-CL" sz="1400" dirty="0">
                <a:solidFill>
                  <a:srgbClr val="00B050"/>
                </a:solidFill>
              </a:rPr>
              <a:t>Ingreso de datos de creación </a:t>
            </a:r>
          </a:p>
          <a:p>
            <a:pPr lvl="1"/>
            <a:r>
              <a:rPr lang="es-MX" sz="1400" dirty="0">
                <a:solidFill>
                  <a:srgbClr val="FF0000"/>
                </a:solidFill>
              </a:rPr>
              <a:t>Comprobar requisitos 3 </a:t>
            </a:r>
            <a:r>
              <a:rPr lang="es-CL" sz="1400" dirty="0">
                <a:solidFill>
                  <a:srgbClr val="FF0000"/>
                </a:solidFill>
              </a:rPr>
              <a:t>páginas</a:t>
            </a:r>
          </a:p>
          <a:p>
            <a:pPr lvl="1"/>
            <a:r>
              <a:rPr lang="es-MX" sz="1400" dirty="0">
                <a:solidFill>
                  <a:srgbClr val="FF0000"/>
                </a:solidFill>
              </a:rPr>
              <a:t>Agregar estructura de páginas en DB </a:t>
            </a:r>
          </a:p>
          <a:p>
            <a:pPr lvl="1"/>
            <a:r>
              <a:rPr lang="es-MX" sz="1400" dirty="0">
                <a:solidFill>
                  <a:srgbClr val="FF0000"/>
                </a:solidFill>
              </a:rPr>
              <a:t>Agregar </a:t>
            </a:r>
            <a:r>
              <a:rPr lang="en-US" sz="1400" dirty="0" err="1">
                <a:solidFill>
                  <a:srgbClr val="FF0000"/>
                </a:solidFill>
              </a:rPr>
              <a:t>Páginas</a:t>
            </a:r>
            <a:r>
              <a:rPr lang="en-US" sz="1400" dirty="0">
                <a:solidFill>
                  <a:srgbClr val="FF0000"/>
                </a:solidFill>
              </a:rPr>
              <a:t>  (Falta </a:t>
            </a:r>
            <a:r>
              <a:rPr lang="en-US" sz="1400" dirty="0" err="1">
                <a:solidFill>
                  <a:srgbClr val="FF0000"/>
                </a:solidFill>
              </a:rPr>
              <a:t>solucionar</a:t>
            </a:r>
            <a:r>
              <a:rPr lang="en-US" sz="1400" dirty="0">
                <a:solidFill>
                  <a:srgbClr val="FF0000"/>
                </a:solidFill>
              </a:rPr>
              <a:t> el </a:t>
            </a:r>
            <a:r>
              <a:rPr lang="en-US" sz="1400" dirty="0" err="1">
                <a:solidFill>
                  <a:srgbClr val="FF0000"/>
                </a:solidFill>
              </a:rPr>
              <a:t>agregado</a:t>
            </a:r>
            <a:r>
              <a:rPr lang="en-US" sz="1400" dirty="0">
                <a:solidFill>
                  <a:srgbClr val="FF0000"/>
                </a:solidFill>
              </a:rPr>
              <a:t> de </a:t>
            </a:r>
            <a:r>
              <a:rPr lang="en-US" sz="1400" dirty="0" err="1">
                <a:solidFill>
                  <a:srgbClr val="FF0000"/>
                </a:solidFill>
              </a:rPr>
              <a:t>paginas</a:t>
            </a:r>
            <a:r>
              <a:rPr lang="en-US" sz="1400" dirty="0">
                <a:solidFill>
                  <a:srgbClr val="FF0000"/>
                </a:solidFill>
              </a:rPr>
              <a:t> a DB)</a:t>
            </a:r>
            <a:endParaRPr lang="es-MX" sz="1400" dirty="0">
              <a:solidFill>
                <a:srgbClr val="FF0000"/>
              </a:solidFill>
            </a:endParaRPr>
          </a:p>
          <a:p>
            <a:pPr lvl="1"/>
            <a:r>
              <a:rPr lang="es-MX" sz="1400" dirty="0">
                <a:solidFill>
                  <a:srgbClr val="FF0000"/>
                </a:solidFill>
              </a:rPr>
              <a:t>Mostrar la primera página del libro con el nombre del usuario</a:t>
            </a:r>
          </a:p>
          <a:p>
            <a:pPr lvl="1"/>
            <a:r>
              <a:rPr lang="es-CL" sz="1400" dirty="0">
                <a:solidFill>
                  <a:srgbClr val="FF0000"/>
                </a:solidFill>
              </a:rPr>
              <a:t>Eliminar </a:t>
            </a:r>
            <a:r>
              <a:rPr lang="en-US" sz="1400" dirty="0" err="1">
                <a:solidFill>
                  <a:srgbClr val="FF0000"/>
                </a:solidFill>
              </a:rPr>
              <a:t>página</a:t>
            </a:r>
            <a:r>
              <a:rPr lang="en-US" sz="1400" dirty="0">
                <a:solidFill>
                  <a:srgbClr val="FF0000"/>
                </a:solidFill>
              </a:rPr>
              <a:t> de un </a:t>
            </a:r>
            <a:r>
              <a:rPr lang="en-US" sz="1400" dirty="0" err="1">
                <a:solidFill>
                  <a:srgbClr val="FF0000"/>
                </a:solidFill>
              </a:rPr>
              <a:t>libro</a:t>
            </a:r>
            <a:endParaRPr lang="en-US" sz="1400" dirty="0">
              <a:solidFill>
                <a:srgbClr val="FF0000"/>
              </a:solidFill>
            </a:endParaRPr>
          </a:p>
          <a:p>
            <a:pPr lvl="1"/>
            <a:r>
              <a:rPr lang="en-US" sz="1400" dirty="0" err="1">
                <a:solidFill>
                  <a:srgbClr val="FF0000"/>
                </a:solidFill>
              </a:rPr>
              <a:t>Guardar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libro</a:t>
            </a:r>
            <a:r>
              <a:rPr lang="en-US" sz="1400" dirty="0">
                <a:solidFill>
                  <a:srgbClr val="FF0000"/>
                </a:solidFill>
              </a:rPr>
              <a:t> en </a:t>
            </a:r>
            <a:r>
              <a:rPr lang="en-US" sz="1400" dirty="0" err="1">
                <a:solidFill>
                  <a:srgbClr val="FF0000"/>
                </a:solidFill>
              </a:rPr>
              <a:t>escritorio</a:t>
            </a:r>
            <a:r>
              <a:rPr lang="en-US" sz="1400" dirty="0">
                <a:solidFill>
                  <a:srgbClr val="FF0000"/>
                </a:solidFill>
              </a:rPr>
              <a:t> o </a:t>
            </a:r>
            <a:r>
              <a:rPr lang="en-US" sz="1400" dirty="0" err="1">
                <a:solidFill>
                  <a:srgbClr val="FF0000"/>
                </a:solidFill>
              </a:rPr>
              <a:t>biblioteca</a:t>
            </a:r>
            <a:r>
              <a:rPr lang="en-US" sz="1400" dirty="0">
                <a:solidFill>
                  <a:srgbClr val="FF0000"/>
                </a:solidFill>
              </a:rPr>
              <a:t>  (Falta </a:t>
            </a:r>
            <a:r>
              <a:rPr lang="en-US" sz="1400" dirty="0" err="1">
                <a:solidFill>
                  <a:srgbClr val="FF0000"/>
                </a:solidFill>
              </a:rPr>
              <a:t>implementar</a:t>
            </a:r>
            <a:r>
              <a:rPr lang="en-US" sz="1400" dirty="0">
                <a:solidFill>
                  <a:srgbClr val="FF0000"/>
                </a:solidFill>
              </a:rPr>
              <a:t> las vistas en DB)</a:t>
            </a:r>
          </a:p>
          <a:p>
            <a:pPr lvl="1"/>
            <a:r>
              <a:rPr lang="en-US" sz="1400" dirty="0" err="1">
                <a:solidFill>
                  <a:srgbClr val="FF0000"/>
                </a:solidFill>
              </a:rPr>
              <a:t>Crear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  <a:r>
              <a:rPr lang="en-US" sz="1400" dirty="0" err="1">
                <a:solidFill>
                  <a:srgbClr val="FF0000"/>
                </a:solidFill>
              </a:rPr>
              <a:t>librero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escritorio</a:t>
            </a:r>
            <a:r>
              <a:rPr lang="en-US" sz="1400" dirty="0">
                <a:solidFill>
                  <a:srgbClr val="FF0000"/>
                </a:solidFill>
              </a:rPr>
              <a:t> y </a:t>
            </a:r>
            <a:r>
              <a:rPr lang="en-US" sz="1400" dirty="0" err="1">
                <a:solidFill>
                  <a:srgbClr val="FF0000"/>
                </a:solidFill>
              </a:rPr>
              <a:t>biblioteca</a:t>
            </a:r>
            <a:r>
              <a:rPr lang="en-US" sz="1400" dirty="0">
                <a:solidFill>
                  <a:srgbClr val="FF0000"/>
                </a:solidFill>
              </a:rPr>
              <a:t> en DB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Verificar </a:t>
            </a:r>
            <a:r>
              <a:rPr lang="en-US" sz="1400" dirty="0" err="1">
                <a:solidFill>
                  <a:srgbClr val="FF0000"/>
                </a:solidFill>
              </a:rPr>
              <a:t>lectura</a:t>
            </a:r>
            <a:endParaRPr lang="en-US" sz="1400" dirty="0">
              <a:solidFill>
                <a:srgbClr val="FF0000"/>
              </a:solidFill>
            </a:endParaRPr>
          </a:p>
          <a:p>
            <a:pPr lvl="1"/>
            <a:r>
              <a:rPr lang="en-US" sz="1400" dirty="0" err="1">
                <a:solidFill>
                  <a:srgbClr val="FF0000"/>
                </a:solidFill>
              </a:rPr>
              <a:t>Finalizar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lectura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guardar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lectura</a:t>
            </a:r>
            <a:r>
              <a:rPr lang="en-US" sz="1400" dirty="0">
                <a:solidFill>
                  <a:srgbClr val="FF0000"/>
                </a:solidFill>
              </a:rPr>
              <a:t> o </a:t>
            </a:r>
            <a:r>
              <a:rPr lang="en-US" sz="1400" dirty="0" err="1">
                <a:solidFill>
                  <a:srgbClr val="FF0000"/>
                </a:solidFill>
              </a:rPr>
              <a:t>reiciar</a:t>
            </a:r>
            <a:endParaRPr lang="es-CL" sz="1400" dirty="0">
              <a:solidFill>
                <a:srgbClr val="FF0000"/>
              </a:solidFill>
            </a:endParaRPr>
          </a:p>
          <a:p>
            <a:pPr lvl="1"/>
            <a:endParaRPr lang="es-MX" sz="1600" dirty="0">
              <a:solidFill>
                <a:srgbClr val="FF0000"/>
              </a:solidFill>
            </a:endParaRPr>
          </a:p>
        </p:txBody>
      </p:sp>
      <p:pic>
        <p:nvPicPr>
          <p:cNvPr id="4" name="Picture 3" descr="A logo with a circle and a blue circle with a blue circle with a blue circle with a blue circle with a blue circle with a blue circle with a blue circle with a blue circle with a&#10;&#10;Description automatically generated">
            <a:extLst>
              <a:ext uri="{FF2B5EF4-FFF2-40B4-BE49-F238E27FC236}">
                <a16:creationId xmlns:a16="http://schemas.microsoft.com/office/drawing/2014/main" id="{2137FF2E-0C53-60B9-B19E-4EF00111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20" y="-144638"/>
            <a:ext cx="1268963" cy="12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39397-6A6C-4F5C-BFBA-4B56124E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718550"/>
            <a:ext cx="5541054" cy="918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Revisión del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4B6E-5045-447B-A19A-13CC96F9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854" y="3467614"/>
            <a:ext cx="4431162" cy="702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Vamos a ver nuestro </a:t>
            </a:r>
            <a:r>
              <a:rPr lang="es-CL" sz="2400" dirty="0"/>
              <a:t>G</a:t>
            </a:r>
            <a:r>
              <a:rPr lang="es-C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itKraken</a:t>
            </a:r>
          </a:p>
        </p:txBody>
      </p:sp>
      <p:pic>
        <p:nvPicPr>
          <p:cNvPr id="23" name="Graphic 22" descr="Man in glasses wearing turtleneck">
            <a:extLst>
              <a:ext uri="{FF2B5EF4-FFF2-40B4-BE49-F238E27FC236}">
                <a16:creationId xmlns:a16="http://schemas.microsoft.com/office/drawing/2014/main" id="{FDD2BAF6-41ED-21B2-DD2B-9F14A147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69" y="4148337"/>
            <a:ext cx="2171378" cy="2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927896-6133-4611-b563-610f42e379d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1AFD786B3B94C90368845994684B9" ma:contentTypeVersion="9" ma:contentTypeDescription="Create a new document." ma:contentTypeScope="" ma:versionID="212b1f24a4466110ac68a2278c3ce76a">
  <xsd:schema xmlns:xsd="http://www.w3.org/2001/XMLSchema" xmlns:xs="http://www.w3.org/2001/XMLSchema" xmlns:p="http://schemas.microsoft.com/office/2006/metadata/properties" xmlns:ns3="95927896-6133-4611-b563-610f42e379db" xmlns:ns4="7eb77f4f-708d-43f4-b928-fd0ad3c5f0e4" targetNamespace="http://schemas.microsoft.com/office/2006/metadata/properties" ma:root="true" ma:fieldsID="cb4e33b9c7e760a568d103fed43034bc" ns3:_="" ns4:_="">
    <xsd:import namespace="95927896-6133-4611-b563-610f42e379db"/>
    <xsd:import namespace="7eb77f4f-708d-43f4-b928-fd0ad3c5f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7896-6133-4611-b563-610f42e379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77f4f-708d-43f4-b928-fd0ad3c5f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8E4658-1491-41B5-A890-F4412AD94DA3}">
  <ds:schemaRefs>
    <ds:schemaRef ds:uri="95927896-6133-4611-b563-610f42e379db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7eb77f4f-708d-43f4-b928-fd0ad3c5f0e4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BD1509-6EA5-4427-BBDB-2A18145998B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5927896-6133-4611-b563-610f42e379db"/>
    <ds:schemaRef ds:uri="7eb77f4f-708d-43f4-b928-fd0ad3c5f0e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52C9AD-81F7-4B17-9631-9BB566AA8C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399</Words>
  <Application>Microsoft Office PowerPoint</Application>
  <PresentationFormat>Widescreen</PresentationFormat>
  <Paragraphs>105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Libro-Juegos</vt:lpstr>
      <vt:lpstr>Planificación Semanal</vt:lpstr>
      <vt:lpstr>Víctor Cornejo</vt:lpstr>
      <vt:lpstr>Rafael González 5h </vt:lpstr>
      <vt:lpstr>Maximiliano Maure 5h </vt:lpstr>
      <vt:lpstr>Nicolas Lopez 5h  </vt:lpstr>
      <vt:lpstr>Diego Fernández 5h </vt:lpstr>
      <vt:lpstr>Planificación de Avance Semanal</vt:lpstr>
      <vt:lpstr>Revisión del Git</vt:lpstr>
      <vt:lpstr>Problemas Encontrados,  y Soluciones Propuestas</vt:lpstr>
      <vt:lpstr>Prototipo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Daniel Moreno</dc:creator>
  <cp:lastModifiedBy>diego davidabraham fernandez velasquez</cp:lastModifiedBy>
  <cp:revision>6</cp:revision>
  <dcterms:created xsi:type="dcterms:W3CDTF">2019-04-05T22:09:08Z</dcterms:created>
  <dcterms:modified xsi:type="dcterms:W3CDTF">2023-10-27T01:43:39Z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0x010100B271AFD786B3B94C90368845994684B9</vt:lpwstr>
  </property>
</Properties>
</file>